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</p:sldIdLst>
  <p:sldSz cy="5143500" cx="91440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A50A9A0-8993-458A-82F6-73F292AEF1A0}">
  <a:tblStyle styleId="{AA50A9A0-8993-458A-82F6-73F292AEF1A0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-italic.fntdata"/><Relationship Id="rId14" Type="http://schemas.openxmlformats.org/officeDocument/2006/relationships/font" Target="fonts/PlusJakartaSans-bold.fntdata"/><Relationship Id="rId16" Type="http://schemas.openxmlformats.org/officeDocument/2006/relationships/font" Target="fonts/PlusJakartaSans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813bcc4050_0_1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 8</a:t>
            </a:r>
            <a:endParaRPr/>
          </a:p>
        </p:txBody>
      </p:sp>
      <p:sp>
        <p:nvSpPr>
          <p:cNvPr id="59" name="Google Shape;59;g2813bcc4050_0_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17fc8f7cd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17fc8f7cd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Google Shape;6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{AA50A9A0-8993-458A-82F6-73F292AEF1A0}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a monotheistic faith regarded as revealed through Muhammad as the Prophet of Allah; the religion practiced by Muslims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“From the oasis cities of Makkah and Madinah in the Arabian desert, the message of Islam went forth with electrifying speed.”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020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Inter"/>
                        <a:buChar char="-"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Saudi Arabia Islamic Affairs Department, </a:t>
                      </a:r>
                      <a:r>
                        <a:rPr i="1"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Islam: A Global Civilization</a:t>
                      </a: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, 1989.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Use in a Sentence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2" name="Google Shape;6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Islam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/>
        </p:nvSpPr>
        <p:spPr>
          <a:xfrm>
            <a:off x="4946500" y="3809375"/>
            <a:ext cx="3792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68" name="Google Shape;68;p15"/>
          <p:cNvSpPr txBox="1"/>
          <p:nvPr>
            <p:ph idx="2" type="body"/>
          </p:nvPr>
        </p:nvSpPr>
        <p:spPr>
          <a:xfrm>
            <a:off x="327100" y="691650"/>
            <a:ext cx="4245000" cy="25770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800">
                <a:latin typeface="Inter"/>
                <a:ea typeface="Inter"/>
                <a:cs typeface="Inter"/>
                <a:sym typeface="Inter"/>
              </a:rPr>
              <a:t>Quickwrite: In 3-5 sentences, answer the prompt below.</a:t>
            </a:r>
            <a:endParaRPr b="1"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i="1" lang="en" sz="1500">
                <a:latin typeface="Inter"/>
                <a:ea typeface="Inter"/>
                <a:cs typeface="Inter"/>
                <a:sym typeface="Inter"/>
              </a:rPr>
              <a:t>What is religion? How do you think religion can influence a society?</a:t>
            </a:r>
            <a:r>
              <a:rPr i="1" lang="en" sz="1800">
                <a:latin typeface="Inter"/>
                <a:ea typeface="Inter"/>
                <a:cs typeface="Inter"/>
                <a:sym typeface="Inter"/>
              </a:rPr>
              <a:t>?</a:t>
            </a:r>
            <a:endParaRPr i="1"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i="1"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i="1" sz="15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69" name="Google Shape;6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37750" y="901700"/>
            <a:ext cx="4209501" cy="24529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